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6187-B4B8-AF4E-88C5-C050E1D9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90A56-F58D-D246-9FAF-277BC36F4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3F568-6FDD-1141-8AB5-56DCFAFC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3964-4C6B-BF46-8BB7-CDD3D775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7F303-C7F5-7448-AAA8-A58F1DC9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4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9297-06F4-7945-9FB8-CFC36FAD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E1BE6-CD08-584D-BBD6-1F218449E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69081-F1CB-3F43-881A-1B91CC9F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6600B-13D6-CE4E-B8D1-27872EC0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DBA7-6806-1646-BB01-5412F100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6608-EEA0-1344-995E-478F4E1D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75F55-B4EB-4149-88F6-A296BEED0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7ED58-FCCE-1A4D-ACCE-4B76676C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F756C-A0DF-604D-A630-1D869588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4351-05D2-2648-B7E4-2A46D904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8EB8-D009-CA47-BE3D-8DF282C9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B87B-6C45-4A49-91B9-45718CC40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4FC4-8F82-2043-B662-99464BB6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32AD-540B-AC4A-9E1B-CE89E890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01CE1-3310-7A43-92A6-773569C8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CEBD-B8BF-F94F-A43B-F1C4E552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2D91-810D-9B47-A346-7A3A27D8D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D311-E9D0-C342-B68F-461A2B2D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89D3-3990-C048-829E-A69FCFBB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5691-9F54-0842-97C4-C893389B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4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B1AD-71CF-1644-A6E3-BA7B95A1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E373-35FD-4F44-AA7E-B774BC8C7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A497F-7BB6-754F-B62D-F1342AC7E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C2613-1B47-9643-A0DA-A2D5F5FA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E8A83-E139-0F4D-82AB-919FC5B5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C75D4-A094-6D4B-9962-CF2E23BB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908B-7025-4646-B546-A200C560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728F8-2AA8-5943-BA51-036BC6AA4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EC364-E969-1B49-BCC7-C22FA2106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6D6E6-CC48-BE49-BD1A-A57F0DE22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AA078-D421-AD43-BD1C-72012A2B1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B245C7-C88F-C14A-9B78-553E9B6C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885CB-A5A0-714C-A37E-331B041E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01421-C7D1-194D-ABBF-4C7E0AC8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0314-0F81-D84F-BF64-9EA030C2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895E6-69B9-2F46-8F91-DBE9CE85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81A41-CB52-5844-92C2-784C0E67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FFF53-71DA-BF4B-ACCF-16AD6D69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B9884-02FA-7E4F-829B-37AC2574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6E4E2-4479-D942-BE5C-2E42A9EE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6061-A5BD-544B-9704-8CBE7AEE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754A-E328-9242-BAC9-F3A60CE5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ADE4-0491-0C4D-A983-80FC45B41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9B3BD-206B-2044-9B1B-011C7FC91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BD9CE-B585-CE45-B584-2A6EDE76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9EBCC-158C-8C49-8A75-531274D9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1646F-A9E5-7540-8403-6E0FB7CF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2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DB78-A216-F946-93AE-151CA0A5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4DD38-72FF-CA4A-961E-C6BB8463E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3C8B7-FAB1-0A47-A22F-1CA2F3072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AD4E2-A29F-514A-98DD-D9426AAF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4EE2B-2F97-374A-9F31-700F5892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213EA-F003-D34F-B2A6-41F61DD1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AE91C-2F78-2242-A4AD-81300F32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39F54-5D13-554F-A709-D3F06285C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6414-2703-5A40-9453-D9D892DE4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D1034-A92B-864B-B080-6EFB4099245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0B2B-6173-E949-AA45-6626BA7AD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10944-84E8-C846-8371-790DB5FEB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053C-FF1D-8049-ABF3-8AC06008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0D97EB-4923-8345-85FA-4F1C81D8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13" y="1439867"/>
            <a:ext cx="5377847" cy="397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49178-8AE3-1A46-93D4-5134A14B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40" y="864400"/>
            <a:ext cx="5502468" cy="49177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E473F-81E5-194C-9BE1-0953710784B7}"/>
              </a:ext>
            </a:extLst>
          </p:cNvPr>
          <p:cNvCxnSpPr>
            <a:cxnSpLocks/>
          </p:cNvCxnSpPr>
          <p:nvPr/>
        </p:nvCxnSpPr>
        <p:spPr>
          <a:xfrm flipH="1" flipV="1">
            <a:off x="3927424" y="3702570"/>
            <a:ext cx="629586" cy="866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B22A7-C125-6E43-AF65-D6A6596FA956}"/>
              </a:ext>
            </a:extLst>
          </p:cNvPr>
          <p:cNvSpPr txBox="1"/>
          <p:nvPr/>
        </p:nvSpPr>
        <p:spPr>
          <a:xfrm>
            <a:off x="3927424" y="4621824"/>
            <a:ext cx="146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Visitor 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8C475-203A-5348-9C1E-A8147FCFC56E}"/>
              </a:ext>
            </a:extLst>
          </p:cNvPr>
          <p:cNvSpPr txBox="1"/>
          <p:nvPr/>
        </p:nvSpPr>
        <p:spPr>
          <a:xfrm>
            <a:off x="8042899" y="5597445"/>
            <a:ext cx="26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Visitor Center (zoomed in)</a:t>
            </a:r>
          </a:p>
        </p:txBody>
      </p:sp>
      <p:pic>
        <p:nvPicPr>
          <p:cNvPr id="1026" name="Picture 2" descr="Cardinal Directions and Ordinal Directions - Geography Realm">
            <a:extLst>
              <a:ext uri="{FF2B5EF4-FFF2-40B4-BE49-F238E27FC236}">
                <a16:creationId xmlns:a16="http://schemas.microsoft.com/office/drawing/2014/main" id="{79AC66CF-B652-354F-BDC4-60414240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907" y="172472"/>
            <a:ext cx="1098553" cy="10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4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60EFC-17F6-0142-8EB3-915DABAC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15" y="949216"/>
            <a:ext cx="7989567" cy="534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916C0-DEDB-EE40-9D1D-8A2EEB836C28}"/>
              </a:ext>
            </a:extLst>
          </p:cNvPr>
          <p:cNvSpPr txBox="1"/>
          <p:nvPr/>
        </p:nvSpPr>
        <p:spPr>
          <a:xfrm>
            <a:off x="4436891" y="385012"/>
            <a:ext cx="331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southeast</a:t>
            </a:r>
          </a:p>
        </p:txBody>
      </p:sp>
    </p:spTree>
    <p:extLst>
      <p:ext uri="{BB962C8B-B14F-4D97-AF65-F5344CB8AC3E}">
        <p14:creationId xmlns:p14="http://schemas.microsoft.com/office/powerpoint/2010/main" val="215263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643BC-6ADA-434D-93A5-0F3CA35A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29" y="221020"/>
            <a:ext cx="9863541" cy="641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37926-C47B-2C4F-9A32-289121C38E9E}"/>
              </a:ext>
            </a:extLst>
          </p:cNvPr>
          <p:cNvSpPr txBox="1"/>
          <p:nvPr/>
        </p:nvSpPr>
        <p:spPr>
          <a:xfrm>
            <a:off x="7030387" y="4841823"/>
            <a:ext cx="13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Visitors enter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6D0C8-126F-674F-AB58-81AAE3F29678}"/>
              </a:ext>
            </a:extLst>
          </p:cNvPr>
          <p:cNvSpPr txBox="1"/>
          <p:nvPr/>
        </p:nvSpPr>
        <p:spPr>
          <a:xfrm>
            <a:off x="6717026" y="161060"/>
            <a:ext cx="1868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/ Visitors Center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9630FE-27BD-754C-9F89-6680019555FD}"/>
              </a:ext>
            </a:extLst>
          </p:cNvPr>
          <p:cNvSpPr/>
          <p:nvPr/>
        </p:nvSpPr>
        <p:spPr>
          <a:xfrm>
            <a:off x="5366478" y="2540754"/>
            <a:ext cx="2803161" cy="2301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1CA74-6745-684B-8346-7C30C1FD7D60}"/>
              </a:ext>
            </a:extLst>
          </p:cNvPr>
          <p:cNvSpPr txBox="1"/>
          <p:nvPr/>
        </p:nvSpPr>
        <p:spPr>
          <a:xfrm>
            <a:off x="6095999" y="3339053"/>
            <a:ext cx="136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Main visitor area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706DCD-0908-A047-9CC2-1CFB1B212286}"/>
              </a:ext>
            </a:extLst>
          </p:cNvPr>
          <p:cNvSpPr/>
          <p:nvPr/>
        </p:nvSpPr>
        <p:spPr>
          <a:xfrm>
            <a:off x="5366478" y="4335911"/>
            <a:ext cx="1843791" cy="230106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37AC5-6649-2441-88F3-C368A84AA840}"/>
              </a:ext>
            </a:extLst>
          </p:cNvPr>
          <p:cNvSpPr txBox="1"/>
          <p:nvPr/>
        </p:nvSpPr>
        <p:spPr>
          <a:xfrm>
            <a:off x="5561351" y="5055347"/>
            <a:ext cx="1364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</a:rPr>
              <a:t>Could be used for more visitor space but won’t always be available due to meetings</a:t>
            </a:r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3D0C1C6F-6379-6043-9A0D-46B1C1B32746}"/>
              </a:ext>
            </a:extLst>
          </p:cNvPr>
          <p:cNvSpPr/>
          <p:nvPr/>
        </p:nvSpPr>
        <p:spPr>
          <a:xfrm rot="16200000">
            <a:off x="4608892" y="1252105"/>
            <a:ext cx="430886" cy="2543329"/>
          </a:xfrm>
          <a:prstGeom prst="bentUpArrow">
            <a:avLst>
              <a:gd name="adj1" fmla="val 4587"/>
              <a:gd name="adj2" fmla="val 16028"/>
              <a:gd name="adj3" fmla="val 25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79573-DF14-F244-A9B3-5F6EE46CCDDA}"/>
              </a:ext>
            </a:extLst>
          </p:cNvPr>
          <p:cNvSpPr txBox="1"/>
          <p:nvPr/>
        </p:nvSpPr>
        <p:spPr>
          <a:xfrm>
            <a:off x="3982385" y="1959845"/>
            <a:ext cx="2163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Sometimes visitors go through here and pop into the control room</a:t>
            </a:r>
          </a:p>
        </p:txBody>
      </p:sp>
    </p:spTree>
    <p:extLst>
      <p:ext uri="{BB962C8B-B14F-4D97-AF65-F5344CB8AC3E}">
        <p14:creationId xmlns:p14="http://schemas.microsoft.com/office/powerpoint/2010/main" val="328299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41BEE2-A64B-2B4A-B4AF-DAD2023B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8" y="1455808"/>
            <a:ext cx="5726244" cy="3833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576B5-CC4F-0741-B5A9-39465BFE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99" y="1438433"/>
            <a:ext cx="5726244" cy="3833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7432E-36C3-6847-B73E-DEB0DADE72BE}"/>
              </a:ext>
            </a:extLst>
          </p:cNvPr>
          <p:cNvSpPr txBox="1"/>
          <p:nvPr/>
        </p:nvSpPr>
        <p:spPr>
          <a:xfrm>
            <a:off x="2276542" y="1069101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Entrance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248A0-FE71-6A4C-9C1F-7BDFA37891EF}"/>
              </a:ext>
            </a:extLst>
          </p:cNvPr>
          <p:cNvSpPr txBox="1"/>
          <p:nvPr/>
        </p:nvSpPr>
        <p:spPr>
          <a:xfrm>
            <a:off x="8629080" y="1086476"/>
            <a:ext cx="128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Lobby</a:t>
            </a:r>
          </a:p>
        </p:txBody>
      </p:sp>
    </p:spTree>
    <p:extLst>
      <p:ext uri="{BB962C8B-B14F-4D97-AF65-F5344CB8AC3E}">
        <p14:creationId xmlns:p14="http://schemas.microsoft.com/office/powerpoint/2010/main" val="426798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163906-8612-0843-A76C-B49DDA7B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4" y="1558977"/>
            <a:ext cx="5586017" cy="3740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1AC00-2981-4240-9A53-2FD0C58D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95" y="1558978"/>
            <a:ext cx="5586017" cy="3740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54E96C-7CDB-7444-8EC3-EE139E293B62}"/>
              </a:ext>
            </a:extLst>
          </p:cNvPr>
          <p:cNvSpPr txBox="1"/>
          <p:nvPr/>
        </p:nvSpPr>
        <p:spPr>
          <a:xfrm>
            <a:off x="2479793" y="1189645"/>
            <a:ext cx="128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Lobby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1352C-25F3-7E46-9528-CED67993A230}"/>
              </a:ext>
            </a:extLst>
          </p:cNvPr>
          <p:cNvSpPr txBox="1"/>
          <p:nvPr/>
        </p:nvSpPr>
        <p:spPr>
          <a:xfrm>
            <a:off x="8330414" y="1189645"/>
            <a:ext cx="128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Lobby</a:t>
            </a:r>
          </a:p>
        </p:txBody>
      </p:sp>
    </p:spTree>
    <p:extLst>
      <p:ext uri="{BB962C8B-B14F-4D97-AF65-F5344CB8AC3E}">
        <p14:creationId xmlns:p14="http://schemas.microsoft.com/office/powerpoint/2010/main" val="128002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6D52B-CD7B-8D42-8482-CCECCAB7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32" y="879176"/>
            <a:ext cx="8224536" cy="5506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B2216-DB70-0944-ADAB-2A4E0DE4DCDC}"/>
              </a:ext>
            </a:extLst>
          </p:cNvPr>
          <p:cNvSpPr txBox="1"/>
          <p:nvPr/>
        </p:nvSpPr>
        <p:spPr>
          <a:xfrm>
            <a:off x="5166322" y="509844"/>
            <a:ext cx="185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Conference Room</a:t>
            </a:r>
          </a:p>
        </p:txBody>
      </p:sp>
    </p:spTree>
    <p:extLst>
      <p:ext uri="{BB962C8B-B14F-4D97-AF65-F5344CB8AC3E}">
        <p14:creationId xmlns:p14="http://schemas.microsoft.com/office/powerpoint/2010/main" val="132639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C423C-1AD8-2541-9411-D985EA77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10989" y="1587867"/>
            <a:ext cx="5981073" cy="4004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4EBEC1-9AB0-F849-A1C6-A98D6589AB75}"/>
              </a:ext>
            </a:extLst>
          </p:cNvPr>
          <p:cNvSpPr txBox="1"/>
          <p:nvPr/>
        </p:nvSpPr>
        <p:spPr>
          <a:xfrm>
            <a:off x="1222316" y="230273"/>
            <a:ext cx="271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Hallway noted in floor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22956-3F8C-E947-8CD5-9B9AA704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2"/>
          <a:stretch/>
        </p:blipFill>
        <p:spPr>
          <a:xfrm>
            <a:off x="5486400" y="1316826"/>
            <a:ext cx="5925920" cy="4671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48913-5B47-6F4C-94C5-ABB7B118C856}"/>
              </a:ext>
            </a:extLst>
          </p:cNvPr>
          <p:cNvSpPr txBox="1"/>
          <p:nvPr/>
        </p:nvSpPr>
        <p:spPr>
          <a:xfrm>
            <a:off x="6096000" y="869431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Peaking into the control room from hallway door</a:t>
            </a:r>
          </a:p>
        </p:txBody>
      </p:sp>
    </p:spTree>
    <p:extLst>
      <p:ext uri="{BB962C8B-B14F-4D97-AF65-F5344CB8AC3E}">
        <p14:creationId xmlns:p14="http://schemas.microsoft.com/office/powerpoint/2010/main" val="269426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5AE52A-451D-1E49-8498-A1D5EC3B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33" y="1695699"/>
            <a:ext cx="5796006" cy="3880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15649-3100-9E45-9DEA-D1019965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1" y="1695699"/>
            <a:ext cx="5796005" cy="38806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688FB-8685-E146-B34D-7659B8A42643}"/>
              </a:ext>
            </a:extLst>
          </p:cNvPr>
          <p:cNvCxnSpPr>
            <a:cxnSpLocks/>
          </p:cNvCxnSpPr>
          <p:nvPr/>
        </p:nvCxnSpPr>
        <p:spPr>
          <a:xfrm flipV="1">
            <a:off x="2556853" y="4146737"/>
            <a:ext cx="651570" cy="764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20586-923E-494E-ADF3-9FA6158A00E9}"/>
              </a:ext>
            </a:extLst>
          </p:cNvPr>
          <p:cNvSpPr txBox="1"/>
          <p:nvPr/>
        </p:nvSpPr>
        <p:spPr>
          <a:xfrm>
            <a:off x="1915709" y="4911233"/>
            <a:ext cx="1092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Main Entrance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6AD95-C7A5-9743-AEE1-ED88228964BE}"/>
              </a:ext>
            </a:extLst>
          </p:cNvPr>
          <p:cNvSpPr txBox="1"/>
          <p:nvPr/>
        </p:nvSpPr>
        <p:spPr>
          <a:xfrm>
            <a:off x="1446027" y="1234034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east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BB7FE-E325-3C47-96DA-2617564217C7}"/>
              </a:ext>
            </a:extLst>
          </p:cNvPr>
          <p:cNvSpPr txBox="1"/>
          <p:nvPr/>
        </p:nvSpPr>
        <p:spPr>
          <a:xfrm>
            <a:off x="7652425" y="1234034"/>
            <a:ext cx="330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northeast</a:t>
            </a:r>
          </a:p>
        </p:txBody>
      </p:sp>
    </p:spTree>
    <p:extLst>
      <p:ext uri="{BB962C8B-B14F-4D97-AF65-F5344CB8AC3E}">
        <p14:creationId xmlns:p14="http://schemas.microsoft.com/office/powerpoint/2010/main" val="39970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F6DC0-1CB7-F048-A52B-0E7AE5D8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0" y="1485899"/>
            <a:ext cx="5804310" cy="388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4BCB4-03AC-6740-A261-A2C07374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71" y="1485899"/>
            <a:ext cx="5804310" cy="388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13FEB-A967-524A-8132-DFB46184A606}"/>
              </a:ext>
            </a:extLst>
          </p:cNvPr>
          <p:cNvSpPr txBox="1"/>
          <p:nvPr/>
        </p:nvSpPr>
        <p:spPr>
          <a:xfrm>
            <a:off x="1452552" y="1116567"/>
            <a:ext cx="335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northwest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D85CF-414A-5744-97D5-FA0BDD1E7556}"/>
              </a:ext>
            </a:extLst>
          </p:cNvPr>
          <p:cNvSpPr txBox="1"/>
          <p:nvPr/>
        </p:nvSpPr>
        <p:spPr>
          <a:xfrm>
            <a:off x="7380002" y="1116567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west</a:t>
            </a:r>
          </a:p>
        </p:txBody>
      </p:sp>
    </p:spTree>
    <p:extLst>
      <p:ext uri="{BB962C8B-B14F-4D97-AF65-F5344CB8AC3E}">
        <p14:creationId xmlns:p14="http://schemas.microsoft.com/office/powerpoint/2010/main" val="122651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E1187-EED8-0E42-85A3-96A59740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4" y="1334787"/>
            <a:ext cx="5820110" cy="3896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4A8D1-840B-424D-88D7-382B6FF4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8" y="1334787"/>
            <a:ext cx="5820110" cy="389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2850E7-8986-8B43-8929-CB820DBA5553}"/>
              </a:ext>
            </a:extLst>
          </p:cNvPr>
          <p:cNvSpPr txBox="1"/>
          <p:nvPr/>
        </p:nvSpPr>
        <p:spPr>
          <a:xfrm>
            <a:off x="1441877" y="965455"/>
            <a:ext cx="336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the southwest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D4EBE-2DCF-194B-8B36-C40F4CD10F92}"/>
              </a:ext>
            </a:extLst>
          </p:cNvPr>
          <p:cNvSpPr txBox="1"/>
          <p:nvPr/>
        </p:nvSpPr>
        <p:spPr>
          <a:xfrm>
            <a:off x="7390677" y="965455"/>
            <a:ext cx="292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 Center from </a:t>
            </a:r>
            <a:r>
              <a:rPr lang="en-US"/>
              <a:t>the south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37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103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Schoultz</dc:creator>
  <cp:lastModifiedBy>Sarah Schoultz</cp:lastModifiedBy>
  <cp:revision>6</cp:revision>
  <dcterms:created xsi:type="dcterms:W3CDTF">2020-12-02T23:21:02Z</dcterms:created>
  <dcterms:modified xsi:type="dcterms:W3CDTF">2020-12-03T00:17:04Z</dcterms:modified>
</cp:coreProperties>
</file>